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60" r:id="rId3"/>
  </p:sldMasterIdLst>
  <p:sldIdLst>
    <p:sldId id="256" r:id="rId4"/>
    <p:sldId id="258" r:id="rId5"/>
    <p:sldId id="257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BDA9"/>
    <a:srgbClr val="1EB5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8"/>
    <p:restoredTop sz="94694"/>
  </p:normalViewPr>
  <p:slideViewPr>
    <p:cSldViewPr snapToGrid="0" snapToObjects="1">
      <p:cViewPr varScale="1">
        <p:scale>
          <a:sx n="102" d="100"/>
          <a:sy n="102" d="100"/>
        </p:scale>
        <p:origin x="126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副标题 2"/>
          <p:cNvSpPr>
            <a:spLocks noGrp="true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6CC23245-CAC3-4C4A-90FD-C5ECCBA54466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1EC33A4-22DF-E348-A976-74F74FB42994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竖排文字占位符 2"/>
          <p:cNvSpPr>
            <a:spLocks noGrp="true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6CC23245-CAC3-4C4A-90FD-C5ECCBA54466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1EC33A4-22DF-E348-A976-74F74FB42994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true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竖排文字占位符 2"/>
          <p:cNvSpPr>
            <a:spLocks noGrp="true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6CC23245-CAC3-4C4A-90FD-C5ECCBA54466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1EC33A4-22DF-E348-A976-74F74FB42994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副标题 2"/>
          <p:cNvSpPr>
            <a:spLocks noGrp="true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6CC23245-CAC3-4C4A-90FD-C5ECCBA54466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1EC33A4-22DF-E348-A976-74F74FB42994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6CC23245-CAC3-4C4A-90FD-C5ECCBA54466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1EC33A4-22DF-E348-A976-74F74FB42994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true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6CC23245-CAC3-4C4A-90FD-C5ECCBA54466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1EC33A4-22DF-E348-A976-74F74FB42994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true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true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6CC23245-CAC3-4C4A-90FD-C5ECCBA54466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1EC33A4-22DF-E348-A976-74F74FB42994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true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true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5" name="文本占位符 4"/>
          <p:cNvSpPr>
            <a:spLocks noGrp="true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6" name="内容占位符 5"/>
          <p:cNvSpPr>
            <a:spLocks noGrp="true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7" name="日期占位符 6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6CC23245-CAC3-4C4A-90FD-C5ECCBA54466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1EC33A4-22DF-E348-A976-74F74FB42994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日期占位符 2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6CC23245-CAC3-4C4A-90FD-C5ECCBA54466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1EC33A4-22DF-E348-A976-74F74FB42994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6CC23245-CAC3-4C4A-90FD-C5ECCBA54466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1EC33A4-22DF-E348-A976-74F74FB42994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true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文本占位符 3"/>
          <p:cNvSpPr>
            <a:spLocks noGrp="true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6CC23245-CAC3-4C4A-90FD-C5ECCBA54466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1EC33A4-22DF-E348-A976-74F74FB42994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6CC23245-CAC3-4C4A-90FD-C5ECCBA54466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1EC33A4-22DF-E348-A976-74F74FB42994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图片占位符 2"/>
          <p:cNvSpPr>
            <a:spLocks noGrp="true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true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6CC23245-CAC3-4C4A-90FD-C5ECCBA54466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1EC33A4-22DF-E348-A976-74F74FB42994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竖排文字占位符 2"/>
          <p:cNvSpPr>
            <a:spLocks noGrp="true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6CC23245-CAC3-4C4A-90FD-C5ECCBA54466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1EC33A4-22DF-E348-A976-74F74FB42994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true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竖排文字占位符 2"/>
          <p:cNvSpPr>
            <a:spLocks noGrp="true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6CC23245-CAC3-4C4A-90FD-C5ECCBA54466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1EC33A4-22DF-E348-A976-74F74FB42994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true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6CC23245-CAC3-4C4A-90FD-C5ECCBA54466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1EC33A4-22DF-E348-A976-74F74FB42994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true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true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6CC23245-CAC3-4C4A-90FD-C5ECCBA54466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1EC33A4-22DF-E348-A976-74F74FB42994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true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true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5" name="文本占位符 4"/>
          <p:cNvSpPr>
            <a:spLocks noGrp="true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6" name="内容占位符 5"/>
          <p:cNvSpPr>
            <a:spLocks noGrp="true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7" name="日期占位符 6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6CC23245-CAC3-4C4A-90FD-C5ECCBA54466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1EC33A4-22DF-E348-A976-74F74FB42994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日期占位符 2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6CC23245-CAC3-4C4A-90FD-C5ECCBA54466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1EC33A4-22DF-E348-A976-74F74FB42994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6CC23245-CAC3-4C4A-90FD-C5ECCBA54466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1EC33A4-22DF-E348-A976-74F74FB42994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true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文本占位符 3"/>
          <p:cNvSpPr>
            <a:spLocks noGrp="true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6CC23245-CAC3-4C4A-90FD-C5ECCBA54466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1EC33A4-22DF-E348-A976-74F74FB42994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图片占位符 2"/>
          <p:cNvSpPr>
            <a:spLocks noGrp="true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true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6CC23245-CAC3-4C4A-90FD-C5ECCBA54466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1EC33A4-22DF-E348-A976-74F74FB42994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3" Type="http://schemas.openxmlformats.org/officeDocument/2006/relationships/theme" Target="../theme/theme2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true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true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true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23245-CAC3-4C4A-90FD-C5ECCBA54466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EC33A4-22DF-E348-A976-74F74FB42994}" type="slidenum">
              <a:rPr kumimoji="1" lang="zh-CN" altLang="en-US" smtClean="0"/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true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true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true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23245-CAC3-4C4A-90FD-C5ECCBA54466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EC33A4-22DF-E348-A976-74F74FB42994}" type="slidenum">
              <a:rPr kumimoji="1" lang="zh-CN" altLang="en-US" smtClean="0"/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true"/>
          <p:nvPr/>
        </p:nvSpPr>
        <p:spPr>
          <a:xfrm>
            <a:off x="1695998" y="3262955"/>
            <a:ext cx="351282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年       级：</a:t>
            </a:r>
            <a:r>
              <a:rPr lang="en-US" altLang="zh-CN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X</a:t>
            </a:r>
            <a:r>
              <a:rPr lang="zh-CN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年级</a:t>
            </a:r>
            <a:r>
              <a:rPr lang="en-US" altLang="zh-CN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X</a:t>
            </a:r>
            <a:r>
              <a:rPr lang="zh-CN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册</a:t>
            </a:r>
            <a:endParaRPr lang="zh-CN" altLang="en-US" sz="28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文本框 5"/>
          <p:cNvSpPr txBox="true"/>
          <p:nvPr/>
        </p:nvSpPr>
        <p:spPr>
          <a:xfrm>
            <a:off x="6096000" y="3262955"/>
            <a:ext cx="376047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学     科：</a:t>
            </a:r>
            <a:r>
              <a:rPr lang="en-US" altLang="zh-CN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XX</a:t>
            </a:r>
            <a:r>
              <a:rPr lang="zh-CN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（</a:t>
            </a:r>
            <a:r>
              <a:rPr lang="en-US" altLang="zh-CN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XX</a:t>
            </a:r>
            <a:r>
              <a:rPr lang="zh-CN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版）</a:t>
            </a:r>
            <a:endParaRPr lang="zh-CN" altLang="en-US" sz="28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文本框 6"/>
          <p:cNvSpPr txBox="true"/>
          <p:nvPr/>
        </p:nvSpPr>
        <p:spPr>
          <a:xfrm>
            <a:off x="1708619" y="4008840"/>
            <a:ext cx="27350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授课教师：</a:t>
            </a:r>
            <a:r>
              <a:rPr lang="en-US" altLang="zh-CN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XXX</a:t>
            </a:r>
            <a:endParaRPr lang="zh-CN" altLang="en-US" sz="28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文本框 7"/>
          <p:cNvSpPr txBox="true"/>
          <p:nvPr/>
        </p:nvSpPr>
        <p:spPr>
          <a:xfrm>
            <a:off x="6096000" y="4008846"/>
            <a:ext cx="319913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单     位：公章全称</a:t>
            </a:r>
            <a:endParaRPr lang="en-US" altLang="zh-CN" sz="28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" name="文本框 8"/>
          <p:cNvSpPr txBox="true"/>
          <p:nvPr/>
        </p:nvSpPr>
        <p:spPr>
          <a:xfrm>
            <a:off x="1337945" y="5929698"/>
            <a:ext cx="706755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chemeClr val="tx1"/>
                </a:solidFill>
                <a:latin typeface="华文行楷" panose="02010800040101010101" charset="-122"/>
                <a:ea typeface="华文行楷" panose="02010800040101010101" charset="-122"/>
              </a:rPr>
              <a:t>在线微题库</a:t>
            </a:r>
            <a:endParaRPr lang="zh-CN" altLang="en-US" sz="3200" dirty="0">
              <a:solidFill>
                <a:schemeClr val="tx1"/>
              </a:solidFill>
              <a:latin typeface="华文行楷" panose="02010800040101010101" charset="-122"/>
              <a:ea typeface="华文行楷" panose="02010800040101010101" charset="-122"/>
            </a:endParaRPr>
          </a:p>
        </p:txBody>
      </p:sp>
      <p:pic>
        <p:nvPicPr>
          <p:cNvPr id="10" name="图片 9" descr="c24ff23cc6c72de3674af1fd8ee0a63"/>
          <p:cNvPicPr>
            <a:picLocks noChangeAspect="true"/>
          </p:cNvPicPr>
          <p:nvPr/>
        </p:nvPicPr>
        <p:blipFill>
          <a:blip r:embed="rId1"/>
          <a:stretch>
            <a:fillRect/>
          </a:stretch>
        </p:blipFill>
        <p:spPr>
          <a:xfrm>
            <a:off x="331405" y="5852798"/>
            <a:ext cx="738000" cy="738000"/>
          </a:xfrm>
          <a:prstGeom prst="rect">
            <a:avLst/>
          </a:prstGeom>
        </p:spPr>
      </p:pic>
      <p:sp>
        <p:nvSpPr>
          <p:cNvPr id="11" name="文本框 10"/>
          <p:cNvSpPr txBox="true"/>
          <p:nvPr/>
        </p:nvSpPr>
        <p:spPr>
          <a:xfrm>
            <a:off x="4133604" y="1782564"/>
            <a:ext cx="39247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4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《</a:t>
            </a:r>
            <a:r>
              <a:rPr lang="en-US" altLang="zh-CN" sz="48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XXX</a:t>
            </a:r>
            <a:r>
              <a:rPr lang="zh-CN" altLang="en-US" sz="4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课题</a:t>
            </a:r>
            <a:r>
              <a:rPr lang="en-US" altLang="zh-CN" sz="4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》</a:t>
            </a:r>
            <a:endParaRPr lang="zh-CN" altLang="en-US" sz="4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true"/>
          <p:nvPr/>
        </p:nvSpPr>
        <p:spPr>
          <a:xfrm>
            <a:off x="795020" y="6120198"/>
            <a:ext cx="70675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chemeClr val="tx1"/>
                </a:solidFill>
                <a:latin typeface="华文行楷" panose="02010800040101010101" charset="-122"/>
                <a:ea typeface="华文行楷" panose="02010800040101010101" charset="-122"/>
              </a:rPr>
              <a:t>在线微题库</a:t>
            </a:r>
            <a:endParaRPr lang="zh-CN" altLang="en-US" dirty="0">
              <a:solidFill>
                <a:schemeClr val="tx1"/>
              </a:solidFill>
              <a:latin typeface="华文行楷" panose="02010800040101010101" charset="-122"/>
              <a:ea typeface="华文行楷" panose="02010800040101010101" charset="-122"/>
            </a:endParaRPr>
          </a:p>
        </p:txBody>
      </p:sp>
      <p:pic>
        <p:nvPicPr>
          <p:cNvPr id="10" name="图片 9" descr="c24ff23cc6c72de3674af1fd8ee0a63"/>
          <p:cNvPicPr>
            <a:picLocks noChangeAspect="true"/>
          </p:cNvPicPr>
          <p:nvPr/>
        </p:nvPicPr>
        <p:blipFill>
          <a:blip r:embed="rId1"/>
          <a:stretch>
            <a:fillRect/>
          </a:stretch>
        </p:blipFill>
        <p:spPr>
          <a:xfrm>
            <a:off x="262255" y="6094730"/>
            <a:ext cx="419100" cy="4191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true"/>
          <p:nvPr/>
        </p:nvSpPr>
        <p:spPr>
          <a:xfrm>
            <a:off x="1647825" y="5616575"/>
            <a:ext cx="706755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chemeClr val="tx1"/>
                </a:solidFill>
                <a:latin typeface="华文行楷" panose="02010800040101010101" charset="-122"/>
                <a:ea typeface="华文行楷" panose="02010800040101010101" charset="-122"/>
              </a:rPr>
              <a:t>在线微题库</a:t>
            </a:r>
            <a:endParaRPr lang="zh-CN" altLang="en-US" sz="3200" dirty="0">
              <a:solidFill>
                <a:schemeClr val="tx1"/>
              </a:solidFill>
              <a:latin typeface="华文行楷" panose="02010800040101010101" charset="-122"/>
              <a:ea typeface="华文行楷" panose="02010800040101010101" charset="-122"/>
            </a:endParaRPr>
          </a:p>
        </p:txBody>
      </p:sp>
      <p:pic>
        <p:nvPicPr>
          <p:cNvPr id="5" name="图片 4" descr="c24ff23cc6c72de3674af1fd8ee0a63"/>
          <p:cNvPicPr>
            <a:picLocks noChangeAspect="true"/>
          </p:cNvPicPr>
          <p:nvPr/>
        </p:nvPicPr>
        <p:blipFill>
          <a:blip r:embed="rId1"/>
          <a:stretch>
            <a:fillRect/>
          </a:stretch>
        </p:blipFill>
        <p:spPr>
          <a:xfrm>
            <a:off x="825435" y="5539675"/>
            <a:ext cx="738000" cy="738000"/>
          </a:xfrm>
          <a:prstGeom prst="rect">
            <a:avLst/>
          </a:prstGeom>
        </p:spPr>
      </p:pic>
      <p:sp>
        <p:nvSpPr>
          <p:cNvPr id="6" name="文本框 5"/>
          <p:cNvSpPr txBox="true"/>
          <p:nvPr/>
        </p:nvSpPr>
        <p:spPr>
          <a:xfrm>
            <a:off x="4357025" y="2660735"/>
            <a:ext cx="4196770" cy="1015663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dist"/>
            <a:r>
              <a:rPr lang="zh-CN" altLang="en-US" sz="6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谢谢观看</a:t>
            </a:r>
            <a:endParaRPr lang="zh-CN" altLang="en-US" sz="60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文本框 6"/>
          <p:cNvSpPr txBox="true"/>
          <p:nvPr/>
        </p:nvSpPr>
        <p:spPr>
          <a:xfrm>
            <a:off x="4651797" y="5792840"/>
            <a:ext cx="64288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latin typeface="微软雅黑" panose="020B0503020204020204" charset="-122"/>
                <a:ea typeface="微软雅黑" panose="020B0503020204020204" charset="-122"/>
              </a:rPr>
              <a:t>开发指导：温州市教师教育院    温州市教育技术中心</a:t>
            </a:r>
            <a:endParaRPr lang="en-US" altLang="zh-CN" sz="20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</Words>
  <Application>WPS 演示</Application>
  <PresentationFormat>宽屏</PresentationFormat>
  <Paragraphs>20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3</vt:i4>
      </vt:variant>
    </vt:vector>
  </HeadingPairs>
  <TitlesOfParts>
    <vt:vector size="14" baseType="lpstr">
      <vt:lpstr>Arial</vt:lpstr>
      <vt:lpstr>宋体</vt:lpstr>
      <vt:lpstr>Wingdings</vt:lpstr>
      <vt:lpstr>微软雅黑</vt:lpstr>
      <vt:lpstr>华文行楷</vt:lpstr>
      <vt:lpstr>Arial Unicode MS</vt:lpstr>
      <vt:lpstr>等线 Light</vt:lpstr>
      <vt:lpstr>等线</vt:lpstr>
      <vt:lpstr>Calibri</vt:lpstr>
      <vt:lpstr>Office 主题​​</vt:lpstr>
      <vt:lpstr>1_Office 主题​​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Ronghao Zhang</dc:creator>
  <cp:lastModifiedBy>greatwall</cp:lastModifiedBy>
  <cp:revision>7</cp:revision>
  <dcterms:created xsi:type="dcterms:W3CDTF">2025-09-30T08:32:51Z</dcterms:created>
  <dcterms:modified xsi:type="dcterms:W3CDTF">2025-09-30T08:32:51Z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2052-11.8.2.10183</vt:lpwstr>
  </property>
</Properties>
</file>